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9"/>
  </p:notesMasterIdLst>
  <p:handoutMasterIdLst>
    <p:handoutMasterId r:id="rId10"/>
  </p:handoutMasterIdLst>
  <p:sldIdLst>
    <p:sldId id="257" r:id="rId3"/>
    <p:sldId id="258" r:id="rId4"/>
    <p:sldId id="259" r:id="rId5"/>
    <p:sldId id="260" r:id="rId6"/>
    <p:sldId id="261" r:id="rId7"/>
    <p:sldId id="262" r:id="rId8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2496">
          <p15:clr>
            <a:srgbClr val="A4A3A4"/>
          </p15:clr>
        </p15:guide>
        <p15:guide id="3" orient="horz" pos="2880">
          <p15:clr>
            <a:srgbClr val="A4A3A4"/>
          </p15:clr>
        </p15:guide>
        <p15:guide id="4" orient="horz" pos="1056">
          <p15:clr>
            <a:srgbClr val="A4A3A4"/>
          </p15:clr>
        </p15:guide>
        <p15:guide id="5" orient="horz" pos="3888">
          <p15:clr>
            <a:srgbClr val="A4A3A4"/>
          </p15:clr>
        </p15:guide>
        <p15:guide id="6" orient="horz" pos="240">
          <p15:clr>
            <a:srgbClr val="A4A3A4"/>
          </p15:clr>
        </p15:guide>
        <p15:guide id="7" pos="3839">
          <p15:clr>
            <a:srgbClr val="A4A3A4"/>
          </p15:clr>
        </p15:guide>
        <p15:guide id="8" pos="527">
          <p15:clr>
            <a:srgbClr val="A4A3A4"/>
          </p15:clr>
        </p15:guide>
        <p15:guide id="9" pos="815">
          <p15:clr>
            <a:srgbClr val="A4A3A4"/>
          </p15:clr>
        </p15:guide>
        <p15:guide id="10" pos="6863">
          <p15:clr>
            <a:srgbClr val="A4A3A4"/>
          </p15:clr>
        </p15:guide>
        <p15:guide id="11" pos="6143">
          <p15:clr>
            <a:srgbClr val="A4A3A4"/>
          </p15:clr>
        </p15:guide>
        <p15:guide id="12" pos="470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6" d="100"/>
          <a:sy n="76" d="100"/>
        </p:scale>
        <p:origin x="498" y="60"/>
      </p:cViewPr>
      <p:guideLst>
        <p:guide orient="horz" pos="2160"/>
        <p:guide orient="horz" pos="2496"/>
        <p:guide orient="horz" pos="2880"/>
        <p:guide orient="horz" pos="1056"/>
        <p:guide orient="horz" pos="3888"/>
        <p:guide orient="horz" pos="240"/>
        <p:guide pos="3839"/>
        <p:guide pos="527"/>
        <p:guide pos="815"/>
        <p:guide pos="6863"/>
        <p:guide pos="6143"/>
        <p:guide pos="470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1680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5A207F-0F91-42F2-96D0-049C6003623B}" type="datetimeFigureOut">
              <a:rPr lang="en-US"/>
              <a:t>8/16/2016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567D4A-04CB-4EDF-8FB1-342A02FC8EC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80125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CC13F5-F2B1-464B-BE8F-27ABFBD2FBDE}" type="datetimeFigureOut">
              <a:rPr lang="en-US"/>
              <a:t>8/16/2016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1351F-DBB1-4664-ADA9-83BC7CB8848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42362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ltGray"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712D-992A-4AB1-A5C2-575F75921AA2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3813" y="4267200"/>
            <a:ext cx="8458200" cy="1371600"/>
          </a:xfrm>
          <a:noFill/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3814" y="990600"/>
            <a:ext cx="8458200" cy="3200400"/>
          </a:xfrm>
        </p:spPr>
        <p:txBody>
          <a:bodyPr>
            <a:normAutofit/>
          </a:bodyPr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87859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712D-992A-4AB1-A5C2-575F75921AA2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600200">
              <a:defRPr/>
            </a:lvl6pPr>
            <a:lvl7pPr marL="1874520">
              <a:defRPr/>
            </a:lvl7pPr>
            <a:lvl8pPr marL="2148840">
              <a:defRPr/>
            </a:lvl8pPr>
            <a:lvl9pPr marL="242316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87032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712D-992A-4AB1-A5C2-575F75921AA2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3814" y="381000"/>
            <a:ext cx="8305800" cy="57912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52014" y="381000"/>
            <a:ext cx="1904998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1985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712D-992A-4AB1-A5C2-575F75921AA2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194492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712D-992A-4AB1-A5C2-575F75921AA2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3813" y="4876800"/>
            <a:ext cx="8458201" cy="1143000"/>
          </a:xfrm>
          <a:noFill/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3" y="2057400"/>
            <a:ext cx="8458201" cy="2666999"/>
          </a:xfrm>
        </p:spPr>
        <p:txBody>
          <a:bodyPr anchor="b">
            <a:normAutofit/>
          </a:bodyPr>
          <a:lstStyle>
            <a:lvl1pPr algn="l">
              <a:defRPr sz="48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21561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712D-992A-4AB1-A5C2-575F75921AA2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035" y="1676401"/>
            <a:ext cx="4700016" cy="44958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600200">
              <a:defRPr sz="1600"/>
            </a:lvl6pPr>
            <a:lvl7pPr marL="1874520">
              <a:defRPr sz="1600"/>
            </a:lvl7pPr>
            <a:lvl8pPr marL="2148840">
              <a:defRPr sz="1600"/>
            </a:lvl8pPr>
            <a:lvl9pPr marL="242316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3812" y="1676400"/>
            <a:ext cx="4700016" cy="44958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600200">
              <a:defRPr sz="1600"/>
            </a:lvl6pPr>
            <a:lvl7pPr marL="1874520">
              <a:defRPr sz="1600"/>
            </a:lvl7pPr>
            <a:lvl8pPr marL="2148840">
              <a:defRPr sz="1600"/>
            </a:lvl8pPr>
            <a:lvl9pPr marL="242316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193451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712D-992A-4AB1-A5C2-575F75921AA2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516457"/>
            <a:ext cx="4703259" cy="365574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600200">
              <a:defRPr sz="1600"/>
            </a:lvl6pPr>
            <a:lvl7pPr marL="1874520">
              <a:defRPr sz="1600"/>
            </a:lvl7pPr>
            <a:lvl8pPr marL="2148840">
              <a:defRPr sz="1600"/>
            </a:lvl8pPr>
            <a:lvl9pPr marL="242316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676399"/>
            <a:ext cx="4703259" cy="762001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3813" y="2516457"/>
            <a:ext cx="4701142" cy="365574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600200">
              <a:defRPr sz="1600"/>
            </a:lvl6pPr>
            <a:lvl7pPr marL="1874520">
              <a:defRPr sz="1600"/>
            </a:lvl7pPr>
            <a:lvl8pPr marL="2148840">
              <a:defRPr sz="1600"/>
            </a:lvl8pPr>
            <a:lvl9pPr marL="242316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3813" y="1676399"/>
            <a:ext cx="4701142" cy="762001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3" y="381000"/>
            <a:ext cx="9601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057684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712D-992A-4AB1-A5C2-575F75921AA2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51180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712D-992A-4AB1-A5C2-575F75921AA2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154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712D-992A-4AB1-A5C2-575F75921AA2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0811" y="4191000"/>
            <a:ext cx="3810000" cy="1524000"/>
          </a:xfrm>
          <a:noFill/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813" y="685800"/>
            <a:ext cx="61722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0811" y="1676400"/>
            <a:ext cx="3810000" cy="2438400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228037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2412" y="0"/>
            <a:ext cx="5943601" cy="6858000"/>
          </a:xfrm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0812" y="4191000"/>
            <a:ext cx="3810000" cy="1524000"/>
          </a:xfrm>
          <a:noFill/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0812" y="1676400"/>
            <a:ext cx="3810000" cy="2438400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099951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7178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3CD9712D-992A-4AB1-A5C2-575F75921AA2}" type="datetimeFigureOut">
              <a:rPr lang="en-US" smtClean="0"/>
              <a:pPr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512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81FEFA0A-2F20-4B60-98C6-5FFDA469AA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3813" y="1676400"/>
            <a:ext cx="9601200" cy="4495800"/>
          </a:xfrm>
          <a:prstGeom prst="rect">
            <a:avLst/>
          </a:prstGeom>
          <a:solidFill>
            <a:schemeClr val="bg2">
              <a:alpha val="7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3813" y="381000"/>
            <a:ext cx="96012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95739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3838" indent="-228600" algn="l" defTabSz="914400" rtl="0" eaLnBrk="1" latinLnBrk="0" hangingPunct="1">
        <a:lnSpc>
          <a:spcPct val="90000"/>
        </a:lnSpc>
        <a:spcBef>
          <a:spcPts val="1600"/>
        </a:spcBef>
        <a:buClr>
          <a:schemeClr val="accent6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6"/>
        </a:buClr>
        <a:buFont typeface="Euphemia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6"/>
        </a:buClr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5156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6"/>
        </a:buClr>
        <a:buFont typeface="Euphemia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6"/>
        </a:buClr>
        <a:buFont typeface="Euphemia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defTabSz="914400" rtl="0" eaLnBrk="1" latinLnBrk="0" hangingPunct="1">
        <a:spcBef>
          <a:spcPts val="600"/>
        </a:spcBef>
        <a:buFont typeface="Euphemia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874520" indent="-228600" algn="l" defTabSz="914400" rtl="0" eaLnBrk="1" latinLnBrk="0" hangingPunct="1">
        <a:spcBef>
          <a:spcPts val="600"/>
        </a:spcBef>
        <a:buFont typeface="Euphemia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228600" algn="l" defTabSz="914400" rtl="0" eaLnBrk="1" latinLnBrk="0" hangingPunct="1">
        <a:spcBef>
          <a:spcPts val="600"/>
        </a:spcBef>
        <a:buFont typeface="Euphemia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23160" indent="-228600" algn="l" defTabSz="914400" rtl="0" eaLnBrk="1" latinLnBrk="0" hangingPunct="1">
        <a:spcBef>
          <a:spcPts val="600"/>
        </a:spcBef>
        <a:buFont typeface="Euphemia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ELchwUIlWa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het.colorado.edu/sims/html/build-an-atom/latest/build-an-atom_en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www.youtube.com/watch?v=avgFqlNML5o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Matter!!!!!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280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/>
              <a:t>SC.8.P.1.a	Distinguish between atoms and molecules</a:t>
            </a:r>
            <a:r>
              <a:rPr lang="en-US" dirty="0" smtClean="0"/>
              <a:t>.</a:t>
            </a:r>
            <a:endParaRPr lang="en-US" dirty="0"/>
          </a:p>
          <a:p>
            <a:pPr lvl="0"/>
            <a:r>
              <a:rPr lang="en-US" dirty="0"/>
              <a:t>SC.8.P.1.b	Describe the difference between pure substances (elements and compounds) and mixtures</a:t>
            </a:r>
            <a:r>
              <a:rPr lang="en-US" dirty="0" smtClean="0"/>
              <a:t>.</a:t>
            </a:r>
            <a:endParaRPr lang="en-US" dirty="0"/>
          </a:p>
          <a:p>
            <a:pPr lvl="0"/>
            <a:r>
              <a:rPr lang="en-US" dirty="0"/>
              <a:t>SC.8.P.1.c	Describe the movement of particles in solids, liquids, gases, and plasmas states.</a:t>
            </a:r>
            <a:endParaRPr lang="en-US" dirty="0" smtClean="0"/>
          </a:p>
          <a:p>
            <a:pPr marL="274320" lvl="1" indent="0">
              <a:buNone/>
            </a:pPr>
            <a:endParaRPr lang="en-US" dirty="0" smtClean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Standard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81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6650" y="2928937"/>
            <a:ext cx="2295525" cy="1990725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Time!!!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899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Let's Build an Element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Protons…</a:t>
            </a:r>
            <a:r>
              <a:rPr lang="en-US" dirty="0" err="1" smtClean="0"/>
              <a:t>Newtrons</a:t>
            </a:r>
            <a:r>
              <a:rPr lang="en-US" dirty="0" smtClean="0"/>
              <a:t>….</a:t>
            </a:r>
            <a:r>
              <a:rPr lang="en-US" dirty="0" err="1" smtClean="0"/>
              <a:t>Eclectrons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507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 vs. COMPOUND!!</a:t>
            </a:r>
            <a:endParaRPr lang="en-US" dirty="0"/>
          </a:p>
        </p:txBody>
      </p:sp>
      <p:pic>
        <p:nvPicPr>
          <p:cNvPr id="5" name="Content Placeholder 4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0145" y="1676400"/>
            <a:ext cx="7248536" cy="4495800"/>
          </a:xfrm>
        </p:spPr>
      </p:pic>
    </p:spTree>
    <p:extLst>
      <p:ext uri="{BB962C8B-B14F-4D97-AF65-F5344CB8AC3E}">
        <p14:creationId xmlns:p14="http://schemas.microsoft.com/office/powerpoint/2010/main" val="3065446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LETS PLAY…..Wait </a:t>
            </a:r>
            <a:r>
              <a:rPr lang="en-US" smtClean="0"/>
              <a:t>for instructions!!!!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Divide and Conquer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724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exagonal design templat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accent4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Hexagonal design template" id="{699B46E6-0BF5-4F40-8108-3B66A2589EB2}" vid="{FB18B41F-6995-4495-BAC8-6848877324AF}"/>
    </a:ext>
  </a:extLst>
</a:theme>
</file>

<file path=ppt/theme/theme2.xml><?xml version="1.0" encoding="utf-8"?>
<a:theme xmlns:a="http://schemas.openxmlformats.org/drawingml/2006/main" name="Office Them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553AA20-4B5D-49AF-879B-967C234CE5D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Hexagonal design slides</Template>
  <TotalTime>0</TotalTime>
  <Words>30</Words>
  <Application>Microsoft Office PowerPoint</Application>
  <PresentationFormat>Custom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Euphemia</vt:lpstr>
      <vt:lpstr>Palatino Linotype</vt:lpstr>
      <vt:lpstr>Hexagonal design template</vt:lpstr>
      <vt:lpstr>Matter!!!!!</vt:lpstr>
      <vt:lpstr>State Standard</vt:lpstr>
      <vt:lpstr>Video Time!!!</vt:lpstr>
      <vt:lpstr>Protons…Newtrons….Eclectrons</vt:lpstr>
      <vt:lpstr>Element vs. COMPOUND!!</vt:lpstr>
      <vt:lpstr>Divide and Conquer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2015-08-24T03:51:53Z</dcterms:created>
  <dcterms:modified xsi:type="dcterms:W3CDTF">2016-08-16T19:07:32Z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TC034605199991</vt:lpwstr>
  </property>
</Properties>
</file>